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8"/>
  </p:notesMasterIdLst>
  <p:sldIdLst>
    <p:sldId id="256" r:id="rId2"/>
    <p:sldId id="286" r:id="rId3"/>
    <p:sldId id="279" r:id="rId4"/>
    <p:sldId id="274" r:id="rId5"/>
    <p:sldId id="262" r:id="rId6"/>
    <p:sldId id="277" r:id="rId7"/>
    <p:sldId id="265" r:id="rId8"/>
    <p:sldId id="263" r:id="rId9"/>
    <p:sldId id="282" r:id="rId10"/>
    <p:sldId id="269" r:id="rId11"/>
    <p:sldId id="296" r:id="rId12"/>
    <p:sldId id="266" r:id="rId13"/>
    <p:sldId id="276" r:id="rId14"/>
    <p:sldId id="294" r:id="rId15"/>
    <p:sldId id="295" r:id="rId16"/>
    <p:sldId id="273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80"/>
    <a:srgbClr val="A6CB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8" y="8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16D52EA-1B10-4A7C-B2FC-029193EDCFA1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3C20F01-E80F-4093-9801-702D3FC1C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41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CD1DEFB-2DF8-44C7-85B6-8251585B6BFE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714BF-AA4F-4713-9001-A2F06346C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259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F227C-DA98-48BF-8EFF-4C769687C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759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29655-7703-49E4-AE80-24CD230657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262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95C5C-6794-474A-A032-829B93F3B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517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E294-E6AF-40FE-A2A8-13BB95A77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590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E7017-B1C0-4919-AD1A-20CC538CA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327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90AA6-217A-4BBF-885D-5E182DEE9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652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451AE-D100-4D6A-A0E1-44F44BF31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365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AA840-5CB7-4A2B-83BE-0BC1D2820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520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04E3D-5D94-4E10-8175-91769182C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417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34821-3C61-400A-93E3-E8734374A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970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375BEA-8EE5-439A-8960-3E2EF5BAB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0_4fa3_a5783651_L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-6350" y="635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1371600" y="2057400"/>
            <a:ext cx="6400800" cy="1981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"Здравояры"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2209800" y="5105400"/>
            <a:ext cx="45243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Подготовила:</a:t>
            </a:r>
          </a:p>
          <a:p>
            <a:pPr algn="ctr"/>
            <a:r>
              <a:rPr lang="ru-RU" sz="20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и</a:t>
            </a:r>
            <a:r>
              <a:rPr lang="ru-RU" sz="20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нструктор по физической культуре</a:t>
            </a:r>
          </a:p>
          <a:p>
            <a:pPr algn="ctr"/>
            <a:r>
              <a:rPr lang="ru-RU" sz="20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МБДОУ №4 «</a:t>
            </a:r>
            <a:r>
              <a:rPr lang="ru-RU" sz="20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Дэхэбын</a:t>
            </a:r>
            <a:r>
              <a:rPr lang="ru-RU" sz="20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»</a:t>
            </a:r>
          </a:p>
          <a:p>
            <a:pPr algn="ctr"/>
            <a:r>
              <a:rPr lang="ru-RU" sz="20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Бибалова</a:t>
            </a:r>
            <a:r>
              <a:rPr lang="ru-RU" sz="20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Людмила </a:t>
            </a:r>
            <a:r>
              <a:rPr lang="ru-RU" sz="20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Юнусовна</a:t>
            </a:r>
            <a:endParaRPr lang="ru-RU" sz="2000" kern="10" dirty="0" smtClean="0">
              <a:ln w="9525">
                <a:solidFill>
                  <a:srgbClr val="FF66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endParaRPr lang="ru-RU" sz="2000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20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"</a:t>
            </a:r>
            <a:endParaRPr lang="ru-RU" sz="2000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053" name="WordArt 7"/>
          <p:cNvSpPr>
            <a:spLocks noChangeArrowheads="1" noChangeShapeType="1" noTextEdit="1"/>
          </p:cNvSpPr>
          <p:nvPr/>
        </p:nvSpPr>
        <p:spPr bwMode="auto">
          <a:xfrm>
            <a:off x="1295400" y="457200"/>
            <a:ext cx="678180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Нетрадиционное физкультурное занятие </a:t>
            </a:r>
          </a:p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для детей старшего дошкольного возраста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410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BKDC3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5" descr="Картинка 63 из 1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58293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-fotki.yandex.ru/get/4306/shuravi55.1c/0_34856_1b76c9_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Картинка 1 из 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J:\разное\0_18b22_3d99c4df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4" name="Picture 5" descr="Картинка 11 из 325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4" descr="224057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69 из 3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457200" y="990600"/>
            <a:ext cx="8351838" cy="360045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Будьте </a:t>
            </a:r>
          </a:p>
          <a:p>
            <a:pPr algn="ctr"/>
            <a:r>
              <a:rPr lang="ru-RU" sz="3600" b="1" i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здоровы!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св123 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0_ec25_16eba7c1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224057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0"/>
            <a:ext cx="4953000" cy="6862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7" descr="Картинка 4 из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9" y="0"/>
            <a:ext cx="4324614" cy="6855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BKDC30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635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ChangeArrowheads="1"/>
          </p:cNvSpPr>
          <p:nvPr/>
        </p:nvSpPr>
        <p:spPr bwMode="auto">
          <a:xfrm>
            <a:off x="3429000" y="2819400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pic>
        <p:nvPicPr>
          <p:cNvPr id="11270" name="Picture 6" descr="Картинка 8 из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Картинка 42 из 177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BKDC30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J:\разное\574662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635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b270f47f8918516883fc0d49c3a6111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b270f47f8918516883fc0d49c3a6111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51971">
            <a:off x="5594350" y="635000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ef42a329768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49813"/>
            <a:ext cx="20574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 descr="ef42a3297682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1752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3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3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0.15555 C 0.04931 -0.23055 0.09861 -0.30532 0.18524 -0.25463 C 0.27205 -0.20393 0.39635 -0.02708 0.52083 0.15023 " pathEditMode="relative" rAng="0" ptsTypes="aaA">
                                      <p:cBhvr>
                                        <p:cTn id="4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2" y="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46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</TotalTime>
  <Words>32</Words>
  <Application>Microsoft Office PowerPoint</Application>
  <PresentationFormat>Экран (4:3)</PresentationFormat>
  <Paragraphs>12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</dc:creator>
  <cp:lastModifiedBy>Пользователь Windows</cp:lastModifiedBy>
  <cp:revision>54</cp:revision>
  <cp:lastPrinted>1601-01-01T00:00:00Z</cp:lastPrinted>
  <dcterms:created xsi:type="dcterms:W3CDTF">2010-02-02T20:46:03Z</dcterms:created>
  <dcterms:modified xsi:type="dcterms:W3CDTF">2019-02-25T08:37:58Z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